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slide" Target="slides/slide14.xml"/><Relationship Id="rId6" Type="http://schemas.openxmlformats.org/officeDocument/2006/relationships/slide" Target="slides/slide1.xml"/><Relationship Id="rId18" Type="http://schemas.openxmlformats.org/officeDocument/2006/relationships/slide" Target="slides/slide13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f8699de370_0_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Google Shape;114;gf8699de370_0_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fc71c55883_1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Google Shape;121;gfc71c55883_1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f8699de370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" name="Google Shape;128;gf8699de370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f8699de370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" name="Google Shape;135;gf8699de370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f8699de370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" name="Google Shape;142;gf8699de370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f8699de370_0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" name="Google Shape;149;gf8699de370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f8699de370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f8699de370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fc71c55883_1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fc71c55883_1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fc71c55883_1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Google Shape;72;gfc71c55883_1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f8699de370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Google Shape;79;gf8699de370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1049da82be1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" name="Google Shape;86;g1049da82be1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1049da82be1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Google Shape;93;g1049da82be1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1049da82be1_0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Google Shape;100;g1049da82be1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1049da82be1_0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1049da82be1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7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6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5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9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2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0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8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4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3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Gun Violence</a:t>
            </a:r>
            <a:endParaRPr/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Bailey Wang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2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p2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Ability to view the most dangerous cities adjusted based on year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/>
              <a:t>Can also be adjusted by clicking a state on the map </a:t>
            </a:r>
            <a:endParaRPr/>
          </a:p>
        </p:txBody>
      </p:sp>
      <p:pic>
        <p:nvPicPr>
          <p:cNvPr id="118" name="Google Shape;118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76674" y="2164324"/>
            <a:ext cx="4522698" cy="2481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2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" name="Google Shape;124;p2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25" name="Google Shape;125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925" y="1060169"/>
            <a:ext cx="9143998" cy="327546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2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1" name="Google Shape;131;p2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32" name="Google Shape;132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75362" y="99275"/>
            <a:ext cx="6593275" cy="494494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2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" name="Google Shape;138;p2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39" name="Google Shape;139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39600" y="133125"/>
            <a:ext cx="5548774" cy="481412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5" name="Google Shape;145;p2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46" name="Google Shape;146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15500" y="64800"/>
            <a:ext cx="5956223" cy="50138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2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2" name="Google Shape;152;p2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53" name="Google Shape;153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85291" y="0"/>
            <a:ext cx="6173420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" name="Google Shape;61;p1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Gun violence occurrence has a steady increase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/>
              <a:t>Although there are dips, the numbers are quite high still</a:t>
            </a:r>
            <a:endParaRPr/>
          </a:p>
        </p:txBody>
      </p:sp>
      <p:pic>
        <p:nvPicPr>
          <p:cNvPr id="62" name="Google Shape;62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64725" y="2056875"/>
            <a:ext cx="3497198" cy="3009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1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69" name="Google Shape;69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39750" y="381950"/>
            <a:ext cx="5605998" cy="4585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" name="Google Shape;75;p1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76" name="Google Shape;76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46950" y="75238"/>
            <a:ext cx="5907701" cy="499302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1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83" name="Google Shape;83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51875" y="505025"/>
            <a:ext cx="5125977" cy="442122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" name="Google Shape;89;p1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90" name="Google Shape;90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07156"/>
            <a:ext cx="9144003" cy="492918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6" name="Google Shape;96;p1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97" name="Google Shape;97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58043"/>
            <a:ext cx="9144003" cy="502741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" name="Google Shape;103;p2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04" name="Google Shape;104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80103"/>
            <a:ext cx="9144003" cy="487114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" name="Google Shape;110;p2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11" name="Google Shape;111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76634"/>
            <a:ext cx="9144003" cy="482203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